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1"/>
  </p:sldMasterIdLst>
  <p:sldIdLst>
    <p:sldId id="256" r:id="rId1"/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 type="wide"/>
  <p:notesSz cx="6858000" cy="9144000"/>
  <p:defaultTextStyle/>
</p:presentation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3.xml"/><Relationship Id="rId4" Type="http://schemas.openxmlformats.org/officeDocument/2006/relationships/slide" Target="slides/slide4.xml"/><Relationship Id="rId5" Type="http://schemas.openxmlformats.org/officeDocument/2006/relationships/slide" Target="slides/slide5.xml"/><Relationship Id="rId6" Type="http://schemas.openxmlformats.org/officeDocument/2006/relationships/slide" Target="slides/slide6.xml"/><Relationship Id="rId7" Type="http://schemas.openxmlformats.org/officeDocument/2006/relationships/slide" Target="slides/slide7.xml"/><Relationship Id="rId8" Type="http://schemas.openxmlformats.org/officeDocument/2006/relationships/slide" Target="slides/slide8.xml"/><Relationship Id="rId9" Type="http://schemas.openxmlformats.org/officeDocument/2006/relationships/slide" Target="slides/slide9.xml"/><Relationship Id="rId10" Type="http://schemas.openxmlformats.org/officeDocument/2006/relationships/slide" Target="slides/slide10.xml"/><Relationship Id="rId11" Type="http://schemas.openxmlformats.org/officeDocument/2006/relationships/slideMaster" Target="slideMasters/slideMaster1.xml"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1F1F"/>
      </a:dk2>
      <a:lt2>
        <a:srgbClr val="F2F2F2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</a:majorFont>
      <a:minorFont>
        <a:latin typeface="Aptos"/>
      </a:minorFont>
    </a:fontScheme>
    <a:fmtScheme name="Office">
      <a:fillStyleLst>
        <a:solidFill>
          <a:schemeClr val="phClr"/>
        </a:solidFill>
      </a:fillStyleLst>
      <a:lnStyleLst>
        <a:ln w="6350">
          <a:solidFill>
            <a:schemeClr val="phClr"/>
          </a:solidFill>
        </a:ln>
      </a:lnStyleLst>
      <a:effectStyleLst>
        <a:effectStyle>
          <a:effectLst/>
        </a:effectStyle>
      </a:effectStyleLst>
      <a:bgFillStyleLst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OpenClaw</Application>
  <PresentationFormat>On-screen Show (16:9)</PresentationFormat>
  <Slides>10</Slide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ARS Slide Deck</dc:title>
  <dc:creator>Iva</dc:creator>
  <cp:lastModifiedBy>Iva</cp:lastModifiedBy>
  <dcterms:created xsi:type="dcterms:W3CDTF">2026-05-02T18:47:21Z</dcterms:created>
  <dcterms:modified xsi:type="dcterms:W3CDTF">2026-05-02T18:47:21Z</dcterms:modified>
</cp:coreProperties>
</file>